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b84fc8bc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b84fc8bc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b84fc8bc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b84fc8bc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b84fc8bc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b84fc8bc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b84fc8bc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b84fc8bc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b84fc8bc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b84fc8bc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671"/>
            <a:ext cx="9144000" cy="4363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1161"/>
            <a:ext cx="9144001" cy="5174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300" y="-171875"/>
            <a:ext cx="9007400" cy="523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5920" y="-152400"/>
            <a:ext cx="89153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2300" y="-145946"/>
            <a:ext cx="9143999" cy="5289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66" y="-120300"/>
            <a:ext cx="88734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